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Radio Telescopes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Paige Taylor, Rayana Thompson, Asia Tooke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Expectations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Arecibo Observatory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600200" x="457200"/>
            <a:ext cy="4967700" cx="4137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Located in Arecibo, Puerto Rico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Style: Spherical Reflector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Diameter = 1,000 ft (300 m)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Collecting area = 73,000 square meters (790,000 sq ft)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88908" x="4657775"/>
            <a:ext cy="2990274" cx="40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RATAN-600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600200" x="457200"/>
            <a:ext cy="4967700" cx="4133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567 m diameter circle of rectangular radio reflectors.</a:t>
            </a:r>
          </a:p>
          <a:p>
            <a:pPr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Based at the observatory at an altitude of 970 m.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19275" x="4590900"/>
            <a:ext cy="3219450" cx="42862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9" name="Shape 2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6200" x="247650"/>
            <a:ext cy="6505575" cx="86487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Terms to Know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Radio telescope - an instrument used to detect radio emissions from the sky, whether from natural celestial objects or from artificial satellites.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Array - a systematic arrangement of objects, usually in rows and columns (also called astronomical interferometer).</a:t>
            </a:r>
          </a:p>
          <a:p>
            <a:r>
              <a:t/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Dish - 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231698" x="2412875"/>
            <a:ext cy="1265325" cx="168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Square Kilometer Array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560650" x="299100"/>
            <a:ext cy="4967700" cx="410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South Africa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KAT7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MeerKAT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27513" x="4621550"/>
            <a:ext cy="2802966" cx="43742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Operation &amp; Engineering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600200" x="457200"/>
            <a:ext cy="4967700" cx="4098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Phase 1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190 SKA dish antennae</a:t>
            </a:r>
          </a:p>
          <a:p>
            <a:pPr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Currently in development</a:t>
            </a:r>
          </a:p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y="1600200" x="4740200"/>
            <a:ext cy="4967700" cx="4098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Phase 2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Mid Frequency Aperture Array antennae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Operational: 2020s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Expectations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Karl Jansky built the first radio antenna used to identify an astronomical radio source 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Grote Reter dealt with higher frequencies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Became a pioneer in radio astronomy</a:t>
            </a:r>
          </a:p>
          <a:p>
            <a:pPr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To detect radio signals from far away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550800" x="457200"/>
            <a:ext cy="4967700" cx="3979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Radio images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Transits </a:t>
            </a:r>
          </a:p>
          <a:p>
            <a:pPr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Numbers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96677" x="4331050"/>
            <a:ext cy="4214149" cx="4228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Very Large Array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600200" x="457200"/>
            <a:ext cy="4967700" cx="4118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Socorro, New Mexico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Karl Jansky</a:t>
            </a:r>
          </a:p>
          <a:p>
            <a:r>
              <a:t/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843391" x="4812450"/>
            <a:ext cy="2481308" cx="40637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Operation &amp; Engineering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600200" x="457200"/>
            <a:ext cy="4967700" cx="4552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27 Parabolic Dishes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82 Foot Diameter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230 Tons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Y-Pattern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Independently Moved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Interferometer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$78,578,000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